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327C0E-6C5E-4B8A-A835-99B5DFCDB659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FFCA748-E0F4-43EC-A8B6-DC00FCDC75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1434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D2C8CA-2927-4858-8D17-598ECDD5B43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752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93E3C3-F9B6-41BF-9A37-09ACAB61C51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847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18708-44C2-4A7F-938E-36578B772D21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5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C50C-1424-4DFB-8451-B8CF561DC3D7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0D1B8-6BC3-4AAB-912E-C3FD63185A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08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914E-769B-41E1-8142-DC38E86D4299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E88E-D78E-44FB-9E1C-22FEF1A815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268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B155-15CD-46B7-8DD6-117187121BEB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CF42-DEEC-4520-AE35-F7854224B6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928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5E29-64B1-4936-846F-3D02EFD3211E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6449-194E-41E1-912E-6203EDFFA0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56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DE7F7-5F55-497C-B4A2-CA65A1518412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43835-B6E7-41CC-B7D9-1E15EE347F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43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6327-6C71-4541-9B45-3745DEA34871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BE99-3849-4B83-B2DF-B641D090A5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65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600D-76B3-4124-B061-8BC0825DE127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EA98-0E9A-4EFB-B326-070DF06A4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89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7B1E-55A8-48AB-ACC5-65F88C4C3E41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2638-A695-4B9A-B9A3-ADACAB407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8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721D-069E-445C-8DDA-FE94D966B46B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3BA9E-357E-4EA7-941A-794C9AE957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94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724A-B8A1-471A-989C-BBE96DAD8F96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8765-0DDB-47D1-827C-D5A18DB99E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91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9FC6-999A-47E1-A949-7C8B1D82AB18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C6E8-1D8B-43FB-8237-FA8C972AB4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01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 userDrawn="1"/>
        </p:nvGrpSpPr>
        <p:grpSpPr bwMode="auto">
          <a:xfrm>
            <a:off x="-36513" y="-49213"/>
            <a:ext cx="9215438" cy="7007226"/>
            <a:chOff x="-36513" y="-49213"/>
            <a:chExt cx="9215438" cy="7007226"/>
          </a:xfrm>
        </p:grpSpPr>
        <p:sp>
          <p:nvSpPr>
            <p:cNvPr id="20" name="Freeform 19"/>
            <p:cNvSpPr/>
            <p:nvPr userDrawn="1"/>
          </p:nvSpPr>
          <p:spPr bwMode="auto">
            <a:xfrm rot="10800000">
              <a:off x="-36513" y="5670550"/>
              <a:ext cx="9213851" cy="126523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" name="Freeform 20"/>
            <p:cNvSpPr/>
            <p:nvPr userDrawn="1"/>
          </p:nvSpPr>
          <p:spPr bwMode="auto">
            <a:xfrm rot="10800000">
              <a:off x="-31750" y="6010275"/>
              <a:ext cx="9193213" cy="947738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-36513" y="-26988"/>
              <a:ext cx="9215438" cy="1265238"/>
            </a:xfrm>
            <a:custGeom>
              <a:avLst/>
              <a:gdLst/>
              <a:ahLst/>
              <a:cxnLst/>
              <a:rect l="l" t="t" r="r" b="b"/>
              <a:pathLst>
                <a:path w="9214942" h="1265366">
                  <a:moveTo>
                    <a:pt x="3313097" y="10"/>
                  </a:moveTo>
                  <a:cubicBezTo>
                    <a:pt x="5602729" y="-358"/>
                    <a:pt x="8269435" y="9900"/>
                    <a:pt x="9214942" y="26246"/>
                  </a:cubicBezTo>
                  <a:lnTo>
                    <a:pt x="9214942" y="563267"/>
                  </a:lnTo>
                  <a:cubicBezTo>
                    <a:pt x="5547836" y="23029"/>
                    <a:pt x="3496905" y="1716039"/>
                    <a:pt x="13822" y="1146649"/>
                  </a:cubicBezTo>
                  <a:lnTo>
                    <a:pt x="0" y="13884"/>
                  </a:lnTo>
                  <a:cubicBezTo>
                    <a:pt x="633265" y="4501"/>
                    <a:pt x="1901522" y="236"/>
                    <a:pt x="3313097" y="1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-23813" y="-49213"/>
              <a:ext cx="9194801" cy="947738"/>
            </a:xfrm>
            <a:custGeom>
              <a:avLst/>
              <a:gdLst>
                <a:gd name="connsiteX0" fmla="*/ 1348994 w 9195120"/>
                <a:gd name="connsiteY0" fmla="*/ 0 h 910490"/>
                <a:gd name="connsiteX1" fmla="*/ 9170068 w 9195120"/>
                <a:gd name="connsiteY1" fmla="*/ 4613 h 910490"/>
                <a:gd name="connsiteX2" fmla="*/ 9195120 w 9195120"/>
                <a:gd name="connsiteY2" fmla="*/ 247976 h 910490"/>
                <a:gd name="connsiteX3" fmla="*/ 0 w 9195120"/>
                <a:gd name="connsiteY3" fmla="*/ 807170 h 910490"/>
                <a:gd name="connsiteX4" fmla="*/ 0 w 9195120"/>
                <a:gd name="connsiteY4" fmla="*/ 6040 h 910490"/>
                <a:gd name="connsiteX5" fmla="*/ 1348994 w 9195120"/>
                <a:gd name="connsiteY5" fmla="*/ 0 h 910490"/>
                <a:gd name="connsiteX0" fmla="*/ 1436676 w 9195120"/>
                <a:gd name="connsiteY0" fmla="*/ 0 h 948068"/>
                <a:gd name="connsiteX1" fmla="*/ 9170068 w 9195120"/>
                <a:gd name="connsiteY1" fmla="*/ 42191 h 948068"/>
                <a:gd name="connsiteX2" fmla="*/ 9195120 w 9195120"/>
                <a:gd name="connsiteY2" fmla="*/ 285554 h 948068"/>
                <a:gd name="connsiteX3" fmla="*/ 0 w 9195120"/>
                <a:gd name="connsiteY3" fmla="*/ 844748 h 948068"/>
                <a:gd name="connsiteX4" fmla="*/ 0 w 9195120"/>
                <a:gd name="connsiteY4" fmla="*/ 43618 h 948068"/>
                <a:gd name="connsiteX5" fmla="*/ 1436676 w 9195120"/>
                <a:gd name="connsiteY5" fmla="*/ 0 h 948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95120" h="948068">
                  <a:moveTo>
                    <a:pt x="1436676" y="0"/>
                  </a:moveTo>
                  <a:lnTo>
                    <a:pt x="9170068" y="42191"/>
                  </a:lnTo>
                  <a:cubicBezTo>
                    <a:pt x="9170068" y="106611"/>
                    <a:pt x="9195120" y="221134"/>
                    <a:pt x="9195120" y="285554"/>
                  </a:cubicBezTo>
                  <a:cubicBezTo>
                    <a:pt x="5529112" y="-218219"/>
                    <a:pt x="3467636" y="1355225"/>
                    <a:pt x="0" y="844748"/>
                  </a:cubicBezTo>
                  <a:lnTo>
                    <a:pt x="0" y="43618"/>
                  </a:lnTo>
                  <a:lnTo>
                    <a:pt x="1436676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027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7B494-2F53-42F0-BB27-3E0536DAD6BF}" type="datetimeFigureOut">
              <a:rPr lang="en-GB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48AF1F-E807-41A2-B710-20D21AF22C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en-US" sz="8800" b="1" cap="small" dirty="0" err="1" smtClean="0">
                <a:solidFill>
                  <a:srgbClr val="000000"/>
                </a:solidFill>
                <a:latin typeface="Bradley Hand ITC" pitchFamily="66" charset="0"/>
              </a:rPr>
              <a:t>Blue</a:t>
            </a:r>
            <a:r>
              <a:rPr lang="sk-SK" altLang="en-US" sz="8800" b="1" cap="small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sk-SK" altLang="en-US" sz="8800" b="1" cap="small" dirty="0" err="1" smtClean="0">
                <a:solidFill>
                  <a:srgbClr val="000000"/>
                </a:solidFill>
                <a:latin typeface="Bradley Hand ITC" pitchFamily="66" charset="0"/>
              </a:rPr>
              <a:t>schools</a:t>
            </a:r>
            <a:endParaRPr lang="en-GB" altLang="en-US" sz="8800" b="1" cap="small" dirty="0" smtClean="0">
              <a:solidFill>
                <a:srgbClr val="000000"/>
              </a:solidFill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5661248"/>
            <a:ext cx="3635896" cy="1196752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PaedDr. Emil </a:t>
            </a:r>
            <a:r>
              <a:rPr lang="sk-SK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Jaroš</a:t>
            </a:r>
            <a:endParaRPr lang="sk-SK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Lenka </a:t>
            </a:r>
            <a:r>
              <a:rPr lang="sk-SK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Kužmová</a:t>
            </a:r>
            <a:endParaRPr lang="sk-SK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sk-SK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Samuel </a:t>
            </a:r>
            <a:r>
              <a:rPr lang="sk-SK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Bacák</a:t>
            </a:r>
            <a:endParaRPr lang="sk-SK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4" name="Obrázok 3" descr="Logo skoly_najnovs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3275856" cy="2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úrad vlády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195736" cy="2158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EEA+Grants+-+JPG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7152"/>
            <a:ext cx="308038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/>
          <a:lstStyle/>
          <a:p>
            <a:pPr eaLnBrk="1" hangingPunct="1"/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	</a:t>
            </a:r>
            <a:r>
              <a:rPr lang="sk-SK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World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Water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Day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 on </a:t>
            </a:r>
            <a:r>
              <a:rPr lang="sk-SK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our</a:t>
            </a:r>
            <a:r>
              <a:rPr lang="sk-S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 </a:t>
            </a:r>
            <a:r>
              <a:rPr lang="sk-SK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cs typeface="Arial" panose="020B0604020202020204" pitchFamily="34" charset="0"/>
              </a:rPr>
              <a:t>school</a:t>
            </a:r>
            <a:endParaRPr lang="en-GB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  <a:cs typeface="Arial" panose="020B0604020202020204" pitchFamily="34" charset="0"/>
            </a:endParaRPr>
          </a:p>
        </p:txBody>
      </p:sp>
      <p:pic>
        <p:nvPicPr>
          <p:cNvPr id="5" name="Zástupný symbol obsahu 4" descr="IMG_27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IMG_2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427984" cy="295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IMG_28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3995936" cy="2663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0" name="Zástupný symbol obsahu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cs typeface="Times New Roman" pitchFamily="18" charset="0"/>
              </a:rPr>
              <a:t>March 24, 2015 the </a:t>
            </a:r>
            <a:r>
              <a:rPr lang="en-US" b="1" dirty="0" smtClean="0">
                <a:cs typeface="Times New Roman" pitchFamily="18" charset="0"/>
              </a:rPr>
              <a:t>Secondary Grammar School of St.</a:t>
            </a:r>
            <a:r>
              <a:rPr lang="sk-SK" b="1" smtClean="0">
                <a:cs typeface="Times New Roman" pitchFamily="18" charset="0"/>
              </a:rPr>
              <a:t> </a:t>
            </a:r>
            <a:r>
              <a:rPr lang="en-US" b="1" smtClean="0">
                <a:cs typeface="Times New Roman" pitchFamily="18" charset="0"/>
              </a:rPr>
              <a:t>John </a:t>
            </a:r>
            <a:r>
              <a:rPr lang="en-US" b="1" dirty="0" err="1" smtClean="0">
                <a:cs typeface="Times New Roman" pitchFamily="18" charset="0"/>
              </a:rPr>
              <a:t>Chrysostomos</a:t>
            </a:r>
            <a:r>
              <a:rPr lang="en-US" dirty="0" smtClean="0">
                <a:cs typeface="Times New Roman" pitchFamily="18" charset="0"/>
              </a:rPr>
              <a:t>  in </a:t>
            </a:r>
            <a:r>
              <a:rPr lang="en-US" dirty="0" err="1" smtClean="0">
                <a:cs typeface="Times New Roman" pitchFamily="18" charset="0"/>
              </a:rPr>
              <a:t>Humenné</a:t>
            </a:r>
            <a:r>
              <a:rPr lang="en-US" dirty="0" smtClean="0">
                <a:cs typeface="Times New Roman" pitchFamily="18" charset="0"/>
              </a:rPr>
              <a:t> reminded World Water Day. </a:t>
            </a:r>
          </a:p>
          <a:p>
            <a:pPr algn="just"/>
            <a:endParaRPr lang="en-US" sz="1200" dirty="0" smtClean="0">
              <a:cs typeface="Times New Roman" pitchFamily="18" charset="0"/>
            </a:endParaRPr>
          </a:p>
          <a:p>
            <a:pPr algn="just"/>
            <a:r>
              <a:rPr lang="en-US" dirty="0" smtClean="0">
                <a:cs typeface="Times New Roman" pitchFamily="18" charset="0"/>
              </a:rPr>
              <a:t>This event took place in The Cultural Centre in </a:t>
            </a:r>
            <a:r>
              <a:rPr lang="en-US" dirty="0" err="1" smtClean="0">
                <a:cs typeface="Times New Roman" pitchFamily="18" charset="0"/>
              </a:rPr>
              <a:t>Humenné</a:t>
            </a:r>
            <a:r>
              <a:rPr lang="en-US" dirty="0" smtClean="0">
                <a:cs typeface="Times New Roman" pitchFamily="18" charset="0"/>
              </a:rPr>
              <a:t> and it was accompanied by a virtual video of Planet Earth and water. </a:t>
            </a:r>
          </a:p>
          <a:p>
            <a:pPr algn="just">
              <a:buNone/>
            </a:pPr>
            <a:endParaRPr lang="en-US" sz="1200" dirty="0" smtClean="0">
              <a:cs typeface="Times New Roman" pitchFamily="18" charset="0"/>
            </a:endParaRPr>
          </a:p>
          <a:p>
            <a:pPr algn="just"/>
            <a:r>
              <a:rPr lang="en-US" dirty="0" smtClean="0">
                <a:cs typeface="Times New Roman" pitchFamily="18" charset="0"/>
              </a:rPr>
              <a:t>We had invited public to this event by our poster.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en-US" altLang="en-US" b="1" dirty="0" smtClean="0">
              <a:latin typeface="Bradley Hand ITC" pitchFamily="66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663700"/>
            <a:ext cx="8229600" cy="4368800"/>
          </a:xfrm>
        </p:spPr>
        <p:txBody>
          <a:bodyPr/>
          <a:lstStyle/>
          <a:p>
            <a:pPr eaLnBrk="1" hangingPunct="1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 descr="Deň vody GJZ+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0"/>
            <a:ext cx="4872839" cy="689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56792"/>
            <a:ext cx="8291264" cy="4569371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sz="3200" dirty="0" smtClean="0"/>
              <a:t>The invitation was accepted by the Deputy Mayor of </a:t>
            </a:r>
            <a:r>
              <a:rPr lang="sk-SK" sz="3200" dirty="0" smtClean="0"/>
              <a:t>Humenné Ing. arch. Andrej </a:t>
            </a:r>
            <a:r>
              <a:rPr lang="sk-SK" sz="3200" dirty="0" err="1" smtClean="0"/>
              <a:t>Semanco</a:t>
            </a:r>
            <a:r>
              <a:rPr lang="sk-SK" sz="3200" dirty="0" smtClean="0"/>
              <a:t> and Mgr. Slávka </a:t>
            </a:r>
            <a:r>
              <a:rPr lang="sk-SK" sz="3200" dirty="0" err="1" smtClean="0"/>
              <a:t>Džačovská</a:t>
            </a:r>
            <a:r>
              <a:rPr lang="sk-SK" sz="3200" dirty="0" smtClean="0"/>
              <a:t>. </a:t>
            </a:r>
          </a:p>
          <a:p>
            <a:pPr algn="just" eaLnBrk="1" hangingPunct="1">
              <a:buNone/>
            </a:pPr>
            <a:endParaRPr lang="sk-SK" sz="3200" dirty="0" smtClean="0"/>
          </a:p>
          <a:p>
            <a:pPr algn="just" eaLnBrk="1" hangingPunct="1">
              <a:buNone/>
            </a:pPr>
            <a:r>
              <a:rPr lang="en-US" sz="3200" dirty="0" smtClean="0"/>
              <a:t>She explained us how would the world look without water 55 years later. We realized that the water must be protected!</a:t>
            </a:r>
          </a:p>
          <a:p>
            <a:pPr eaLnBrk="1" hangingPunct="1">
              <a:buNone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</a:t>
            </a:r>
            <a:r>
              <a:rPr lang="sk-SK" b="1" dirty="0" smtClean="0">
                <a:latin typeface="Bradley Hand ITC" pitchFamily="66" charset="0"/>
              </a:rPr>
              <a:t>Project </a:t>
            </a:r>
            <a:r>
              <a:rPr lang="en-US" b="1" dirty="0" smtClean="0">
                <a:latin typeface="Bradley Hand ITC" pitchFamily="66" charset="0"/>
              </a:rPr>
              <a:t>objectives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dirty="0" smtClean="0"/>
              <a:t>At least 4 lessons will be taught about floods and draught preventions.</a:t>
            </a:r>
            <a:endParaRPr lang="sk-SK" sz="1200" dirty="0" smtClean="0"/>
          </a:p>
          <a:p>
            <a:pPr lvl="0" algn="just"/>
            <a:endParaRPr lang="en-US" sz="1200" dirty="0" smtClean="0"/>
          </a:p>
          <a:p>
            <a:pPr lvl="0" algn="just"/>
            <a:r>
              <a:rPr lang="en-US" dirty="0" smtClean="0"/>
              <a:t>After installation of containers, 83% of school area will be disconnected from rain plumbing.</a:t>
            </a:r>
            <a:endParaRPr lang="sk-SK" dirty="0" smtClean="0"/>
          </a:p>
          <a:p>
            <a:pPr lvl="0" algn="just"/>
            <a:endParaRPr lang="en-US" sz="1200" dirty="0" smtClean="0"/>
          </a:p>
          <a:p>
            <a:pPr algn="just"/>
            <a:r>
              <a:rPr lang="en-US" dirty="0" smtClean="0"/>
              <a:t>In school area there will be planted 12 trees and they will revitalize our school area.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	</a:t>
            </a:r>
            <a:r>
              <a:rPr lang="sk-SK" b="1" dirty="0" err="1" smtClean="0">
                <a:latin typeface="Bradley Hand ITC" pitchFamily="66" charset="0"/>
              </a:rPr>
              <a:t>Our</a:t>
            </a:r>
            <a:r>
              <a:rPr lang="sk-SK" b="1" dirty="0" smtClean="0">
                <a:latin typeface="Bradley Hand ITC" pitchFamily="66" charset="0"/>
              </a:rPr>
              <a:t> </a:t>
            </a:r>
            <a:r>
              <a:rPr lang="sk-SK" b="1" dirty="0" err="1" smtClean="0">
                <a:latin typeface="Bradley Hand ITC" pitchFamily="66" charset="0"/>
              </a:rPr>
              <a:t>school</a:t>
            </a:r>
            <a:r>
              <a:rPr lang="sk-SK" b="1" dirty="0" smtClean="0">
                <a:latin typeface="Bradley Hand ITC" pitchFamily="66" charset="0"/>
              </a:rPr>
              <a:t> </a:t>
            </a:r>
            <a:r>
              <a:rPr lang="sk-SK" b="1" dirty="0" err="1" smtClean="0">
                <a:latin typeface="Bradley Hand ITC" pitchFamily="66" charset="0"/>
              </a:rPr>
              <a:t>area</a:t>
            </a:r>
            <a:endParaRPr lang="sk-SK" b="1" dirty="0">
              <a:latin typeface="Bradley Hand ITC" pitchFamily="66" charset="0"/>
            </a:endParaRPr>
          </a:p>
        </p:txBody>
      </p:sp>
      <p:pic>
        <p:nvPicPr>
          <p:cNvPr id="10" name="Obrázok 9" descr="DSC_0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10970"/>
            <a:ext cx="6732240" cy="445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20141215_095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672" y="1772816"/>
            <a:ext cx="7516327" cy="422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1331640" y="47667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			</a:t>
            </a:r>
            <a:r>
              <a:rPr lang="sk-SK" b="1" dirty="0" err="1" smtClean="0">
                <a:latin typeface="Bradley Hand ITC" pitchFamily="66" charset="0"/>
              </a:rPr>
              <a:t>Our</a:t>
            </a:r>
            <a:r>
              <a:rPr lang="sk-SK" b="1" dirty="0" smtClean="0">
                <a:latin typeface="Bradley Hand ITC" pitchFamily="66" charset="0"/>
              </a:rPr>
              <a:t> </a:t>
            </a:r>
            <a:r>
              <a:rPr lang="sk-SK" b="1" dirty="0" err="1" smtClean="0">
                <a:latin typeface="Bradley Hand ITC" pitchFamily="66" charset="0"/>
              </a:rPr>
              <a:t>school</a:t>
            </a:r>
            <a:r>
              <a:rPr lang="sk-SK" b="1" dirty="0" smtClean="0">
                <a:latin typeface="Bradley Hand ITC" pitchFamily="66" charset="0"/>
              </a:rPr>
              <a:t> </a:t>
            </a:r>
            <a:r>
              <a:rPr lang="sk-SK" b="1" dirty="0" err="1" smtClean="0">
                <a:latin typeface="Bradley Hand ITC" pitchFamily="66" charset="0"/>
              </a:rPr>
              <a:t>roof</a:t>
            </a:r>
            <a:endParaRPr lang="sk-SK" b="1" dirty="0">
              <a:latin typeface="Bradley Hand ITC" pitchFamily="66" charset="0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</a:t>
            </a:r>
            <a:endParaRPr lang="sk-SK" b="1" dirty="0">
              <a:latin typeface="Bradley Hand ITC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endParaRPr lang="sk-SK" sz="4400" dirty="0" smtClean="0">
              <a:latin typeface="Bradley Hand ITC" pitchFamily="66" charset="0"/>
            </a:endParaRPr>
          </a:p>
          <a:p>
            <a:pPr algn="ctr">
              <a:buNone/>
            </a:pPr>
            <a:r>
              <a:rPr lang="sk-SK" sz="4400" dirty="0" smtClean="0">
                <a:latin typeface="Bradley Hand ITC" pitchFamily="66" charset="0"/>
              </a:rPr>
              <a:t> </a:t>
            </a:r>
          </a:p>
          <a:p>
            <a:pPr algn="ctr">
              <a:buNone/>
            </a:pPr>
            <a:r>
              <a:rPr lang="sk-SK" sz="4400" b="1" dirty="0" err="1" smtClean="0">
                <a:latin typeface="Bradley Hand ITC" pitchFamily="66" charset="0"/>
              </a:rPr>
              <a:t>Thank</a:t>
            </a:r>
            <a:r>
              <a:rPr lang="sk-SK" sz="4400" b="1" dirty="0" smtClean="0">
                <a:latin typeface="Bradley Hand ITC" pitchFamily="66" charset="0"/>
              </a:rPr>
              <a:t> </a:t>
            </a:r>
            <a:r>
              <a:rPr lang="sk-SK" sz="4400" b="1" dirty="0" err="1" smtClean="0">
                <a:latin typeface="Bradley Hand ITC" pitchFamily="66" charset="0"/>
              </a:rPr>
              <a:t>you</a:t>
            </a:r>
            <a:r>
              <a:rPr lang="sk-SK" sz="4400" b="1" dirty="0" smtClean="0">
                <a:latin typeface="Bradley Hand ITC" pitchFamily="66" charset="0"/>
              </a:rPr>
              <a:t> </a:t>
            </a:r>
            <a:r>
              <a:rPr lang="sk-SK" sz="4400" b="1" dirty="0" err="1" smtClean="0">
                <a:latin typeface="Bradley Hand ITC" pitchFamily="66" charset="0"/>
              </a:rPr>
              <a:t>for</a:t>
            </a:r>
            <a:r>
              <a:rPr lang="sk-SK" sz="4400" b="1" dirty="0" smtClean="0">
                <a:latin typeface="Bradley Hand ITC" pitchFamily="66" charset="0"/>
              </a:rPr>
              <a:t> </a:t>
            </a:r>
            <a:r>
              <a:rPr lang="sk-SK" sz="4400" b="1" dirty="0" err="1" smtClean="0">
                <a:latin typeface="Bradley Hand ITC" pitchFamily="66" charset="0"/>
              </a:rPr>
              <a:t>you</a:t>
            </a:r>
            <a:r>
              <a:rPr lang="sk-SK" sz="4400" b="1" dirty="0" smtClean="0">
                <a:latin typeface="Bradley Hand ITC" pitchFamily="66" charset="0"/>
              </a:rPr>
              <a:t> </a:t>
            </a:r>
            <a:r>
              <a:rPr lang="sk-SK" sz="4400" b="1" dirty="0" err="1" smtClean="0">
                <a:latin typeface="Bradley Hand ITC" pitchFamily="66" charset="0"/>
              </a:rPr>
              <a:t>attention</a:t>
            </a:r>
            <a:r>
              <a:rPr lang="sk-SK" sz="4400" b="1" dirty="0" smtClean="0">
                <a:latin typeface="Bradley Hand ITC" pitchFamily="66" charset="0"/>
              </a:rPr>
              <a:t>!</a:t>
            </a:r>
            <a:endParaRPr lang="sk-SK" sz="44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169</Words>
  <Application>Microsoft Office PowerPoint</Application>
  <PresentationFormat>Prezentácia na obrazovke (4:3)</PresentationFormat>
  <Paragraphs>28</Paragraphs>
  <Slides>9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Office Theme</vt:lpstr>
      <vt:lpstr>Blue schools</vt:lpstr>
      <vt:lpstr> World Water Day on our school</vt:lpstr>
      <vt:lpstr>Prezentácia programu PowerPoint</vt:lpstr>
      <vt:lpstr>Prezentácia programu PowerPoint</vt:lpstr>
      <vt:lpstr>Prezentácia programu PowerPoint</vt:lpstr>
      <vt:lpstr>  Project objectives</vt:lpstr>
      <vt:lpstr>             Our school area</vt:lpstr>
      <vt:lpstr>       Our school roof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waves PowerPoint Presentation</dc:title>
  <dc:creator>Amy Pearce</dc:creator>
  <cp:lastModifiedBy>GJZ</cp:lastModifiedBy>
  <cp:revision>29</cp:revision>
  <dcterms:created xsi:type="dcterms:W3CDTF">2011-04-27T14:44:38Z</dcterms:created>
  <dcterms:modified xsi:type="dcterms:W3CDTF">2015-06-02T07:51:38Z</dcterms:modified>
</cp:coreProperties>
</file>